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Maven Pro"/>
      <p:regular r:id="rId18"/>
      <p:bold r:id="rId19"/>
    </p:embeddedFont>
    <p:embeddedFont>
      <p:font typeface="Old Standard TT"/>
      <p:regular r:id="rId20"/>
      <p:bold r:id="rId21"/>
      <p: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regular.fntdata"/><Relationship Id="rId22" Type="http://schemas.openxmlformats.org/officeDocument/2006/relationships/font" Target="fonts/OldStandardTT-italic.fntdata"/><Relationship Id="rId21" Type="http://schemas.openxmlformats.org/officeDocument/2006/relationships/font" Target="fonts/OldStandardTT-bold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19" Type="http://schemas.openxmlformats.org/officeDocument/2006/relationships/font" Target="fonts/MavenPro-bold.fntdata"/><Relationship Id="rId18" Type="http://schemas.openxmlformats.org/officeDocument/2006/relationships/font" Target="fonts/MavenPr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4c1dd31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4c1dd31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4c1dd31fd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4c1dd31fd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4c1dd31fd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4c1dd31fd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4c1dd31fd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4c1dd31fd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4c1dd31fd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4c1dd31fd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4c1dd31fd_0_1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4c1dd31fd_0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4c1dd31fd_0_2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4c1dd31fd_0_2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4c1dd31fd_0_1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4c1dd31fd_0_1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891353" y="15152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ld Standard TT"/>
                <a:ea typeface="Old Standard TT"/>
                <a:cs typeface="Old Standard TT"/>
                <a:sym typeface="Old Standard TT"/>
              </a:rPr>
              <a:t>EQUIPE 3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673600" y="2695100"/>
            <a:ext cx="3739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SPRINT 4</a:t>
            </a:r>
            <a:endParaRPr sz="190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02100" cy="129700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/>
        </p:nvSpPr>
        <p:spPr>
          <a:xfrm>
            <a:off x="4439700" y="3592050"/>
            <a:ext cx="47043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Orientadores: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1778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P2. Antonio Egydio São Thiago Graça  </a:t>
            </a:r>
            <a:endParaRPr i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17780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M2. Jean Carlos Lourenço Costa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692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Integrantes</a:t>
            </a:r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00" y="1679327"/>
            <a:ext cx="2022101" cy="26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500" y="1677587"/>
            <a:ext cx="2022100" cy="2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5">
            <a:alphaModFix/>
          </a:blip>
          <a:srcRect b="0" l="12080" r="5404" t="0"/>
          <a:stretch/>
        </p:blipFill>
        <p:spPr>
          <a:xfrm>
            <a:off x="4540300" y="1677575"/>
            <a:ext cx="2224739" cy="26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110025" y="4438850"/>
            <a:ext cx="20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Jeniffer Cristina Freitas Pereira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2352475" y="4438850"/>
            <a:ext cx="20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Davi Elias Silvestre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4516500" y="4423175"/>
            <a:ext cx="22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Mateus Henrique Lima da Silva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7041200" y="4438850"/>
            <a:ext cx="18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Thales Wilson de Lucca Kerber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000" y="1677575"/>
            <a:ext cx="2055575" cy="26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/>
          <p:nvPr>
            <p:ph type="title"/>
          </p:nvPr>
        </p:nvSpPr>
        <p:spPr>
          <a:xfrm>
            <a:off x="1111475" y="56367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Backlog do Produto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675" y="1655950"/>
            <a:ext cx="4461376" cy="24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Sprint 4</a:t>
            </a:r>
            <a:endParaRPr/>
          </a:p>
        </p:txBody>
      </p:sp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575" y="2127700"/>
            <a:ext cx="5848774" cy="7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Burndown</a:t>
            </a:r>
            <a:endParaRPr/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38" y="1460550"/>
            <a:ext cx="5756729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Utilizadas</a:t>
            </a:r>
            <a:endParaRPr/>
          </a:p>
        </p:txBody>
      </p:sp>
      <p:pic>
        <p:nvPicPr>
          <p:cNvPr id="317" name="Google Shape;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025" y="2289175"/>
            <a:ext cx="1353276" cy="12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50" y="2070676"/>
            <a:ext cx="1832824" cy="183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975" y="2289175"/>
            <a:ext cx="1232175" cy="12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9050" y="2281825"/>
            <a:ext cx="1135100" cy="11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1097700" y="689100"/>
            <a:ext cx="42813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Agradecimentos Finais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17780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instituição </a:t>
            </a:r>
            <a:r>
              <a:rPr i="1"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Fatec São José dos Campos - Prof. Jessen Vidal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pelo fornecimento da plataformas de ensino online, além da rede de apoio de toda equipe gestora. Agradecemos aos professores </a:t>
            </a:r>
            <a:r>
              <a:rPr i="1"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Antonio Egydio São Thiago Graça  e Jean Carlos Lourenço Costa pela orientação, paciência e tempo dedicado. </a:t>
            </a:r>
            <a:endParaRPr i="1"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